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20" r:id="rId2"/>
    <p:sldId id="258" r:id="rId3"/>
    <p:sldId id="266" r:id="rId4"/>
    <p:sldId id="269" r:id="rId5"/>
    <p:sldId id="270" r:id="rId6"/>
    <p:sldId id="271" r:id="rId7"/>
    <p:sldId id="276" r:id="rId8"/>
    <p:sldId id="277" r:id="rId9"/>
    <p:sldId id="278" r:id="rId10"/>
    <p:sldId id="282" r:id="rId11"/>
    <p:sldId id="322" r:id="rId12"/>
    <p:sldId id="297" r:id="rId13"/>
    <p:sldId id="305" r:id="rId14"/>
    <p:sldId id="324" r:id="rId15"/>
    <p:sldId id="326" r:id="rId16"/>
    <p:sldId id="351" r:id="rId17"/>
    <p:sldId id="314"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354" autoAdjust="0"/>
  </p:normalViewPr>
  <p:slideViewPr>
    <p:cSldViewPr snapToGrid="0">
      <p:cViewPr varScale="1">
        <p:scale>
          <a:sx n="53" d="100"/>
          <a:sy n="53" d="100"/>
        </p:scale>
        <p:origin x="8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docChgLst>
    <pc:chgData name="Lukas Wallrich (Staff)" userId="74c9ee81-4c0d-413a-a571-5c8398ac27a1" providerId="ADAL" clId="{5D4FE13F-FB70-42B2-867E-D9453ADDD1C8}"/>
    <pc:docChg chg="custSel addSld delSld modSld sldOrd">
      <pc:chgData name="Lukas Wallrich (Staff)" userId="74c9ee81-4c0d-413a-a571-5c8398ac27a1" providerId="ADAL" clId="{5D4FE13F-FB70-42B2-867E-D9453ADDD1C8}" dt="2022-05-03T09:26:38.096" v="619" actId="255"/>
      <pc:docMkLst>
        <pc:docMk/>
      </pc:docMkLst>
      <pc:sldChg chg="modSp mod">
        <pc:chgData name="Lukas Wallrich (Staff)" userId="74c9ee81-4c0d-413a-a571-5c8398ac27a1" providerId="ADAL" clId="{5D4FE13F-FB70-42B2-867E-D9453ADDD1C8}" dt="2022-04-27T10:37:28.203" v="186" actId="20577"/>
        <pc:sldMkLst>
          <pc:docMk/>
          <pc:sldMk cId="0" sldId="258"/>
        </pc:sldMkLst>
        <pc:spChg chg="mod">
          <ac:chgData name="Lukas Wallrich (Staff)" userId="74c9ee81-4c0d-413a-a571-5c8398ac27a1" providerId="ADAL" clId="{5D4FE13F-FB70-42B2-867E-D9453ADDD1C8}" dt="2022-04-27T10:37:28.203" v="186" actId="20577"/>
          <ac:spMkLst>
            <pc:docMk/>
            <pc:sldMk cId="0" sldId="258"/>
            <ac:spMk id="112" creationId="{00000000-0000-0000-0000-000000000000}"/>
          </ac:spMkLst>
        </pc:spChg>
      </pc:sldChg>
      <pc:sldChg chg="del">
        <pc:chgData name="Lukas Wallrich (Staff)" userId="74c9ee81-4c0d-413a-a571-5c8398ac27a1" providerId="ADAL" clId="{5D4FE13F-FB70-42B2-867E-D9453ADDD1C8}" dt="2022-04-27T10:37:43.244" v="187" actId="47"/>
        <pc:sldMkLst>
          <pc:docMk/>
          <pc:sldMk cId="0" sldId="259"/>
        </pc:sldMkLst>
      </pc:sldChg>
      <pc:sldChg chg="del">
        <pc:chgData name="Lukas Wallrich (Staff)" userId="74c9ee81-4c0d-413a-a571-5c8398ac27a1" providerId="ADAL" clId="{5D4FE13F-FB70-42B2-867E-D9453ADDD1C8}" dt="2022-04-27T10:37:43.244" v="187" actId="47"/>
        <pc:sldMkLst>
          <pc:docMk/>
          <pc:sldMk cId="0" sldId="265"/>
        </pc:sldMkLst>
      </pc:sldChg>
      <pc:sldChg chg="modSp mod">
        <pc:chgData name="Lukas Wallrich (Staff)" userId="74c9ee81-4c0d-413a-a571-5c8398ac27a1" providerId="ADAL" clId="{5D4FE13F-FB70-42B2-867E-D9453ADDD1C8}" dt="2022-05-01T13:14:20.045" v="313" actId="207"/>
        <pc:sldMkLst>
          <pc:docMk/>
          <pc:sldMk cId="0" sldId="276"/>
        </pc:sldMkLst>
        <pc:spChg chg="mod">
          <ac:chgData name="Lukas Wallrich (Staff)" userId="74c9ee81-4c0d-413a-a571-5c8398ac27a1" providerId="ADAL" clId="{5D4FE13F-FB70-42B2-867E-D9453ADDD1C8}" dt="2022-05-01T13:14:20.045" v="313" actId="207"/>
          <ac:spMkLst>
            <pc:docMk/>
            <pc:sldMk cId="0" sldId="276"/>
            <ac:spMk id="436"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7"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9" creationId="{00000000-0000-0000-0000-000000000000}"/>
          </ac:spMkLst>
        </pc:spChg>
        <pc:spChg chg="mod">
          <ac:chgData name="Lukas Wallrich (Staff)" userId="74c9ee81-4c0d-413a-a571-5c8398ac27a1" providerId="ADAL" clId="{5D4FE13F-FB70-42B2-867E-D9453ADDD1C8}" dt="2022-05-01T13:13:47.768" v="310" actId="13926"/>
          <ac:spMkLst>
            <pc:docMk/>
            <pc:sldMk cId="0" sldId="276"/>
            <ac:spMk id="440" creationId="{00000000-0000-0000-0000-000000000000}"/>
          </ac:spMkLst>
        </pc:spChg>
        <pc:spChg chg="mod">
          <ac:chgData name="Lukas Wallrich (Staff)" userId="74c9ee81-4c0d-413a-a571-5c8398ac27a1" providerId="ADAL" clId="{5D4FE13F-FB70-42B2-867E-D9453ADDD1C8}" dt="2022-05-01T13:14:12.797" v="312" actId="207"/>
          <ac:spMkLst>
            <pc:docMk/>
            <pc:sldMk cId="0" sldId="276"/>
            <ac:spMk id="447" creationId="{00000000-0000-0000-0000-000000000000}"/>
          </ac:spMkLst>
        </pc:spChg>
      </pc:sldChg>
      <pc:sldChg chg="modSp mod">
        <pc:chgData name="Lukas Wallrich (Staff)" userId="74c9ee81-4c0d-413a-a571-5c8398ac27a1" providerId="ADAL" clId="{5D4FE13F-FB70-42B2-867E-D9453ADDD1C8}" dt="2022-05-03T00:45:02.135" v="555" actId="20577"/>
        <pc:sldMkLst>
          <pc:docMk/>
          <pc:sldMk cId="0" sldId="277"/>
        </pc:sldMkLst>
        <pc:spChg chg="mod">
          <ac:chgData name="Lukas Wallrich (Staff)" userId="74c9ee81-4c0d-413a-a571-5c8398ac27a1" providerId="ADAL" clId="{5D4FE13F-FB70-42B2-867E-D9453ADDD1C8}" dt="2022-04-27T10:38:05.730" v="192" actId="20577"/>
          <ac:spMkLst>
            <pc:docMk/>
            <pc:sldMk cId="0" sldId="277"/>
            <ac:spMk id="6" creationId="{94A5B89B-BC18-4805-BDB6-1BDA59C6362C}"/>
          </ac:spMkLst>
        </pc:spChg>
        <pc:spChg chg="mod">
          <ac:chgData name="Lukas Wallrich (Staff)" userId="74c9ee81-4c0d-413a-a571-5c8398ac27a1" providerId="ADAL" clId="{5D4FE13F-FB70-42B2-867E-D9453ADDD1C8}" dt="2022-04-27T10:39:05.179" v="230" actId="20577"/>
          <ac:spMkLst>
            <pc:docMk/>
            <pc:sldMk cId="0" sldId="277"/>
            <ac:spMk id="8" creationId="{CD5C6470-FA6D-4BD4-80BF-83CD1B71871A}"/>
          </ac:spMkLst>
        </pc:spChg>
        <pc:spChg chg="mod">
          <ac:chgData name="Lukas Wallrich (Staff)" userId="74c9ee81-4c0d-413a-a571-5c8398ac27a1" providerId="ADAL" clId="{5D4FE13F-FB70-42B2-867E-D9453ADDD1C8}" dt="2022-05-03T00:44:41.023" v="552" actId="20577"/>
          <ac:spMkLst>
            <pc:docMk/>
            <pc:sldMk cId="0" sldId="277"/>
            <ac:spMk id="12" creationId="{EA0E65A7-D9B1-413E-A971-3D2F8B520309}"/>
          </ac:spMkLst>
        </pc:spChg>
        <pc:spChg chg="mod">
          <ac:chgData name="Lukas Wallrich (Staff)" userId="74c9ee81-4c0d-413a-a571-5c8398ac27a1" providerId="ADAL" clId="{5D4FE13F-FB70-42B2-867E-D9453ADDD1C8}" dt="2022-05-03T00:44:55.041" v="553" actId="20577"/>
          <ac:spMkLst>
            <pc:docMk/>
            <pc:sldMk cId="0" sldId="277"/>
            <ac:spMk id="14" creationId="{2264415F-3DF9-445F-9A50-94E00424C37E}"/>
          </ac:spMkLst>
        </pc:spChg>
        <pc:spChg chg="mod">
          <ac:chgData name="Lukas Wallrich (Staff)" userId="74c9ee81-4c0d-413a-a571-5c8398ac27a1" providerId="ADAL" clId="{5D4FE13F-FB70-42B2-867E-D9453ADDD1C8}" dt="2022-05-03T00:45:02.135" v="555" actId="20577"/>
          <ac:spMkLst>
            <pc:docMk/>
            <pc:sldMk cId="0" sldId="277"/>
            <ac:spMk id="16" creationId="{73CE1064-5C28-4F2A-88B4-54EC7B163748}"/>
          </ac:spMkLst>
        </pc:spChg>
      </pc:sldChg>
      <pc:sldChg chg="modSp mod">
        <pc:chgData name="Lukas Wallrich (Staff)" userId="74c9ee81-4c0d-413a-a571-5c8398ac27a1" providerId="ADAL" clId="{5D4FE13F-FB70-42B2-867E-D9453ADDD1C8}" dt="2022-05-01T13:15:36.364" v="327" actId="20577"/>
        <pc:sldMkLst>
          <pc:docMk/>
          <pc:sldMk cId="0" sldId="278"/>
        </pc:sldMkLst>
        <pc:spChg chg="mod">
          <ac:chgData name="Lukas Wallrich (Staff)" userId="74c9ee81-4c0d-413a-a571-5c8398ac27a1" providerId="ADAL" clId="{5D4FE13F-FB70-42B2-867E-D9453ADDD1C8}" dt="2022-05-01T13:15:36.364" v="327" actId="20577"/>
          <ac:spMkLst>
            <pc:docMk/>
            <pc:sldMk cId="0" sldId="278"/>
            <ac:spMk id="461" creationId="{00000000-0000-0000-0000-000000000000}"/>
          </ac:spMkLst>
        </pc:spChg>
      </pc:sldChg>
      <pc:sldChg chg="del">
        <pc:chgData name="Lukas Wallrich (Staff)" userId="74c9ee81-4c0d-413a-a571-5c8398ac27a1" providerId="ADAL" clId="{5D4FE13F-FB70-42B2-867E-D9453ADDD1C8}" dt="2022-05-01T13:16:09.606" v="330" actId="47"/>
        <pc:sldMkLst>
          <pc:docMk/>
          <pc:sldMk cId="0" sldId="281"/>
        </pc:sldMkLst>
      </pc:sldChg>
      <pc:sldChg chg="ord">
        <pc:chgData name="Lukas Wallrich (Staff)" userId="74c9ee81-4c0d-413a-a571-5c8398ac27a1" providerId="ADAL" clId="{5D4FE13F-FB70-42B2-867E-D9453ADDD1C8}" dt="2022-05-01T13:15:50.686" v="329"/>
        <pc:sldMkLst>
          <pc:docMk/>
          <pc:sldMk cId="0" sldId="282"/>
        </pc:sldMkLst>
      </pc:sldChg>
      <pc:sldChg chg="del">
        <pc:chgData name="Lukas Wallrich (Staff)" userId="74c9ee81-4c0d-413a-a571-5c8398ac27a1" providerId="ADAL" clId="{5D4FE13F-FB70-42B2-867E-D9453ADDD1C8}" dt="2022-05-01T13:16:09.606" v="330" actId="47"/>
        <pc:sldMkLst>
          <pc:docMk/>
          <pc:sldMk cId="0" sldId="285"/>
        </pc:sldMkLst>
      </pc:sldChg>
      <pc:sldChg chg="del">
        <pc:chgData name="Lukas Wallrich (Staff)" userId="74c9ee81-4c0d-413a-a571-5c8398ac27a1" providerId="ADAL" clId="{5D4FE13F-FB70-42B2-867E-D9453ADDD1C8}" dt="2022-05-01T13:16:09.606" v="330" actId="47"/>
        <pc:sldMkLst>
          <pc:docMk/>
          <pc:sldMk cId="0" sldId="289"/>
        </pc:sldMkLst>
      </pc:sldChg>
      <pc:sldChg chg="del">
        <pc:chgData name="Lukas Wallrich (Staff)" userId="74c9ee81-4c0d-413a-a571-5c8398ac27a1" providerId="ADAL" clId="{5D4FE13F-FB70-42B2-867E-D9453ADDD1C8}" dt="2022-05-01T13:16:09.606" v="330" actId="47"/>
        <pc:sldMkLst>
          <pc:docMk/>
          <pc:sldMk cId="0" sldId="290"/>
        </pc:sldMkLst>
      </pc:sldChg>
      <pc:sldChg chg="del">
        <pc:chgData name="Lukas Wallrich (Staff)" userId="74c9ee81-4c0d-413a-a571-5c8398ac27a1" providerId="ADAL" clId="{5D4FE13F-FB70-42B2-867E-D9453ADDD1C8}" dt="2022-05-01T13:16:09.606" v="330" actId="47"/>
        <pc:sldMkLst>
          <pc:docMk/>
          <pc:sldMk cId="0" sldId="291"/>
        </pc:sldMkLst>
      </pc:sldChg>
      <pc:sldChg chg="del">
        <pc:chgData name="Lukas Wallrich (Staff)" userId="74c9ee81-4c0d-413a-a571-5c8398ac27a1" providerId="ADAL" clId="{5D4FE13F-FB70-42B2-867E-D9453ADDD1C8}" dt="2022-05-01T13:16:09.606" v="330" actId="47"/>
        <pc:sldMkLst>
          <pc:docMk/>
          <pc:sldMk cId="0" sldId="292"/>
        </pc:sldMkLst>
      </pc:sldChg>
      <pc:sldChg chg="del">
        <pc:chgData name="Lukas Wallrich (Staff)" userId="74c9ee81-4c0d-413a-a571-5c8398ac27a1" providerId="ADAL" clId="{5D4FE13F-FB70-42B2-867E-D9453ADDD1C8}" dt="2022-05-01T13:16:09.606" v="330" actId="47"/>
        <pc:sldMkLst>
          <pc:docMk/>
          <pc:sldMk cId="0" sldId="293"/>
        </pc:sldMkLst>
      </pc:sldChg>
      <pc:sldChg chg="del">
        <pc:chgData name="Lukas Wallrich (Staff)" userId="74c9ee81-4c0d-413a-a571-5c8398ac27a1" providerId="ADAL" clId="{5D4FE13F-FB70-42B2-867E-D9453ADDD1C8}" dt="2022-05-01T13:16:09.606" v="330" actId="47"/>
        <pc:sldMkLst>
          <pc:docMk/>
          <pc:sldMk cId="0" sldId="294"/>
        </pc:sldMkLst>
      </pc:sldChg>
      <pc:sldChg chg="del">
        <pc:chgData name="Lukas Wallrich (Staff)" userId="74c9ee81-4c0d-413a-a571-5c8398ac27a1" providerId="ADAL" clId="{5D4FE13F-FB70-42B2-867E-D9453ADDD1C8}" dt="2022-05-01T13:16:09.606" v="330" actId="47"/>
        <pc:sldMkLst>
          <pc:docMk/>
          <pc:sldMk cId="0" sldId="295"/>
        </pc:sldMkLst>
      </pc:sldChg>
      <pc:sldChg chg="del">
        <pc:chgData name="Lukas Wallrich (Staff)" userId="74c9ee81-4c0d-413a-a571-5c8398ac27a1" providerId="ADAL" clId="{5D4FE13F-FB70-42B2-867E-D9453ADDD1C8}" dt="2022-05-01T13:16:09.606" v="330" actId="47"/>
        <pc:sldMkLst>
          <pc:docMk/>
          <pc:sldMk cId="0" sldId="296"/>
        </pc:sldMkLst>
      </pc:sldChg>
      <pc:sldChg chg="ord">
        <pc:chgData name="Lukas Wallrich (Staff)" userId="74c9ee81-4c0d-413a-a571-5c8398ac27a1" providerId="ADAL" clId="{5D4FE13F-FB70-42B2-867E-D9453ADDD1C8}" dt="2022-05-01T13:15:07.362" v="324"/>
        <pc:sldMkLst>
          <pc:docMk/>
          <pc:sldMk cId="0" sldId="297"/>
        </pc:sldMkLst>
      </pc:sldChg>
      <pc:sldChg chg="del">
        <pc:chgData name="Lukas Wallrich (Staff)" userId="74c9ee81-4c0d-413a-a571-5c8398ac27a1" providerId="ADAL" clId="{5D4FE13F-FB70-42B2-867E-D9453ADDD1C8}" dt="2022-05-01T13:16:09.606" v="330" actId="47"/>
        <pc:sldMkLst>
          <pc:docMk/>
          <pc:sldMk cId="0" sldId="298"/>
        </pc:sldMkLst>
      </pc:sldChg>
      <pc:sldChg chg="del">
        <pc:chgData name="Lukas Wallrich (Staff)" userId="74c9ee81-4c0d-413a-a571-5c8398ac27a1" providerId="ADAL" clId="{5D4FE13F-FB70-42B2-867E-D9453ADDD1C8}" dt="2022-05-01T13:16:09.606" v="330" actId="47"/>
        <pc:sldMkLst>
          <pc:docMk/>
          <pc:sldMk cId="0" sldId="299"/>
        </pc:sldMkLst>
      </pc:sldChg>
      <pc:sldChg chg="del">
        <pc:chgData name="Lukas Wallrich (Staff)" userId="74c9ee81-4c0d-413a-a571-5c8398ac27a1" providerId="ADAL" clId="{5D4FE13F-FB70-42B2-867E-D9453ADDD1C8}" dt="2022-05-01T13:16:09.606" v="330" actId="47"/>
        <pc:sldMkLst>
          <pc:docMk/>
          <pc:sldMk cId="0" sldId="303"/>
        </pc:sldMkLst>
      </pc:sldChg>
      <pc:sldChg chg="del">
        <pc:chgData name="Lukas Wallrich (Staff)" userId="74c9ee81-4c0d-413a-a571-5c8398ac27a1" providerId="ADAL" clId="{5D4FE13F-FB70-42B2-867E-D9453ADDD1C8}" dt="2022-05-01T13:16:09.606" v="330" actId="47"/>
        <pc:sldMkLst>
          <pc:docMk/>
          <pc:sldMk cId="0" sldId="304"/>
        </pc:sldMkLst>
      </pc:sldChg>
      <pc:sldChg chg="ord">
        <pc:chgData name="Lukas Wallrich (Staff)" userId="74c9ee81-4c0d-413a-a571-5c8398ac27a1" providerId="ADAL" clId="{5D4FE13F-FB70-42B2-867E-D9453ADDD1C8}" dt="2022-05-01T13:15:26.278" v="326"/>
        <pc:sldMkLst>
          <pc:docMk/>
          <pc:sldMk cId="0" sldId="305"/>
        </pc:sldMkLst>
      </pc:sldChg>
      <pc:sldChg chg="del">
        <pc:chgData name="Lukas Wallrich (Staff)" userId="74c9ee81-4c0d-413a-a571-5c8398ac27a1" providerId="ADAL" clId="{5D4FE13F-FB70-42B2-867E-D9453ADDD1C8}" dt="2022-05-01T13:16:09.606" v="330" actId="47"/>
        <pc:sldMkLst>
          <pc:docMk/>
          <pc:sldMk cId="0" sldId="307"/>
        </pc:sldMkLst>
      </pc:sldChg>
      <pc:sldChg chg="del">
        <pc:chgData name="Lukas Wallrich (Staff)" userId="74c9ee81-4c0d-413a-a571-5c8398ac27a1" providerId="ADAL" clId="{5D4FE13F-FB70-42B2-867E-D9453ADDD1C8}" dt="2022-05-01T13:16:09.606" v="330" actId="47"/>
        <pc:sldMkLst>
          <pc:docMk/>
          <pc:sldMk cId="0" sldId="310"/>
        </pc:sldMkLst>
      </pc:sldChg>
      <pc:sldChg chg="del">
        <pc:chgData name="Lukas Wallrich (Staff)" userId="74c9ee81-4c0d-413a-a571-5c8398ac27a1" providerId="ADAL" clId="{5D4FE13F-FB70-42B2-867E-D9453ADDD1C8}" dt="2022-05-01T13:16:09.606" v="330" actId="47"/>
        <pc:sldMkLst>
          <pc:docMk/>
          <pc:sldMk cId="0" sldId="312"/>
        </pc:sldMkLst>
      </pc:sldChg>
      <pc:sldChg chg="del">
        <pc:chgData name="Lukas Wallrich (Staff)" userId="74c9ee81-4c0d-413a-a571-5c8398ac27a1" providerId="ADAL" clId="{5D4FE13F-FB70-42B2-867E-D9453ADDD1C8}" dt="2022-05-01T13:16:09.606" v="330" actId="47"/>
        <pc:sldMkLst>
          <pc:docMk/>
          <pc:sldMk cId="0" sldId="317"/>
        </pc:sldMkLst>
      </pc:sldChg>
      <pc:sldChg chg="del">
        <pc:chgData name="Lukas Wallrich (Staff)" userId="74c9ee81-4c0d-413a-a571-5c8398ac27a1" providerId="ADAL" clId="{5D4FE13F-FB70-42B2-867E-D9453ADDD1C8}" dt="2022-05-01T13:16:09.606" v="330" actId="47"/>
        <pc:sldMkLst>
          <pc:docMk/>
          <pc:sldMk cId="0" sldId="318"/>
        </pc:sldMkLst>
      </pc:sldChg>
      <pc:sldChg chg="del">
        <pc:chgData name="Lukas Wallrich (Staff)" userId="74c9ee81-4c0d-413a-a571-5c8398ac27a1" providerId="ADAL" clId="{5D4FE13F-FB70-42B2-867E-D9453ADDD1C8}" dt="2022-05-01T13:16:13.180" v="331" actId="47"/>
        <pc:sldMkLst>
          <pc:docMk/>
          <pc:sldMk cId="0" sldId="319"/>
        </pc:sldMkLst>
      </pc:sldChg>
      <pc:sldChg chg="modSp mod">
        <pc:chgData name="Lukas Wallrich (Staff)" userId="74c9ee81-4c0d-413a-a571-5c8398ac27a1" providerId="ADAL" clId="{5D4FE13F-FB70-42B2-867E-D9453ADDD1C8}" dt="2022-04-27T10:35:32.787" v="27" actId="20577"/>
        <pc:sldMkLst>
          <pc:docMk/>
          <pc:sldMk cId="1005910225" sldId="320"/>
        </pc:sldMkLst>
        <pc:spChg chg="mod">
          <ac:chgData name="Lukas Wallrich (Staff)" userId="74c9ee81-4c0d-413a-a571-5c8398ac27a1" providerId="ADAL" clId="{5D4FE13F-FB70-42B2-867E-D9453ADDD1C8}" dt="2022-04-27T10:35:32.787" v="27" actId="20577"/>
          <ac:spMkLst>
            <pc:docMk/>
            <pc:sldMk cId="1005910225" sldId="320"/>
            <ac:spMk id="4" creationId="{89FE50A6-840F-4316-B746-00C349D89300}"/>
          </ac:spMkLst>
        </pc:spChg>
      </pc:sldChg>
      <pc:sldChg chg="addSp modSp new mod ord">
        <pc:chgData name="Lukas Wallrich (Staff)" userId="74c9ee81-4c0d-413a-a571-5c8398ac27a1" providerId="ADAL" clId="{5D4FE13F-FB70-42B2-867E-D9453ADDD1C8}" dt="2022-05-01T13:35:40.710" v="549"/>
        <pc:sldMkLst>
          <pc:docMk/>
          <pc:sldMk cId="1852019097" sldId="322"/>
        </pc:sldMkLst>
        <pc:picChg chg="add mod">
          <ac:chgData name="Lukas Wallrich (Staff)" userId="74c9ee81-4c0d-413a-a571-5c8398ac27a1" providerId="ADAL" clId="{5D4FE13F-FB70-42B2-867E-D9453ADDD1C8}" dt="2022-05-01T13:35:38.324" v="547" actId="1076"/>
          <ac:picMkLst>
            <pc:docMk/>
            <pc:sldMk cId="1852019097" sldId="322"/>
            <ac:picMk id="5" creationId="{66416D4D-25B4-48A2-B3A6-9A6F3FA54E77}"/>
          </ac:picMkLst>
        </pc:picChg>
      </pc:sldChg>
      <pc:sldChg chg="del">
        <pc:chgData name="Lukas Wallrich (Staff)" userId="74c9ee81-4c0d-413a-a571-5c8398ac27a1" providerId="ADAL" clId="{5D4FE13F-FB70-42B2-867E-D9453ADDD1C8}" dt="2022-05-01T13:16:09.606" v="330" actId="47"/>
        <pc:sldMkLst>
          <pc:docMk/>
          <pc:sldMk cId="960263121" sldId="323"/>
        </pc:sldMkLst>
      </pc:sldChg>
      <pc:sldChg chg="addSp delSp modSp new mod modAnim">
        <pc:chgData name="Lukas Wallrich (Staff)" userId="74c9ee81-4c0d-413a-a571-5c8398ac27a1" providerId="ADAL" clId="{5D4FE13F-FB70-42B2-867E-D9453ADDD1C8}" dt="2022-05-03T09:26:38.096" v="619" actId="255"/>
        <pc:sldMkLst>
          <pc:docMk/>
          <pc:sldMk cId="1551611198" sldId="323"/>
        </pc:sldMkLst>
        <pc:spChg chg="mod">
          <ac:chgData name="Lukas Wallrich (Staff)" userId="74c9ee81-4c0d-413a-a571-5c8398ac27a1" providerId="ADAL" clId="{5D4FE13F-FB70-42B2-867E-D9453ADDD1C8}" dt="2022-05-03T00:45:47.696" v="573" actId="20577"/>
          <ac:spMkLst>
            <pc:docMk/>
            <pc:sldMk cId="1551611198" sldId="323"/>
            <ac:spMk id="2" creationId="{0CA0549B-0454-401A-B7CB-D2ECEF585A6E}"/>
          </ac:spMkLst>
        </pc:spChg>
        <pc:spChg chg="del">
          <ac:chgData name="Lukas Wallrich (Staff)" userId="74c9ee81-4c0d-413a-a571-5c8398ac27a1" providerId="ADAL" clId="{5D4FE13F-FB70-42B2-867E-D9453ADDD1C8}" dt="2022-05-03T00:46:58.528" v="574"/>
          <ac:spMkLst>
            <pc:docMk/>
            <pc:sldMk cId="1551611198" sldId="323"/>
            <ac:spMk id="3" creationId="{E892EC03-7179-4C4A-97FC-FC24E4344344}"/>
          </ac:spMkLst>
        </pc:spChg>
        <pc:spChg chg="add mod">
          <ac:chgData name="Lukas Wallrich (Staff)" userId="74c9ee81-4c0d-413a-a571-5c8398ac27a1" providerId="ADAL" clId="{5D4FE13F-FB70-42B2-867E-D9453ADDD1C8}" dt="2022-05-03T09:26:38.096" v="619" actId="255"/>
          <ac:spMkLst>
            <pc:docMk/>
            <pc:sldMk cId="1551611198" sldId="323"/>
            <ac:spMk id="4" creationId="{B6DA017F-54AB-4734-9C57-1FD2ACD0A95D}"/>
          </ac:spMkLst>
        </pc:spChg>
        <pc:picChg chg="add mod">
          <ac:chgData name="Lukas Wallrich (Staff)" userId="74c9ee81-4c0d-413a-a571-5c8398ac27a1" providerId="ADAL" clId="{5D4FE13F-FB70-42B2-867E-D9453ADDD1C8}" dt="2022-05-03T00:49:04.128" v="607" actId="14100"/>
          <ac:picMkLst>
            <pc:docMk/>
            <pc:sldMk cId="1551611198" sldId="323"/>
            <ac:picMk id="6" creationId="{6FFAB38A-6F1A-4855-B9C0-A4482767386F}"/>
          </ac:picMkLst>
        </pc:picChg>
      </pc:sldChg>
      <pc:sldChg chg="addSp delSp modSp add del mod delAnim modAnim modNotesTx">
        <pc:chgData name="Lukas Wallrich (Staff)" userId="74c9ee81-4c0d-413a-a571-5c8398ac27a1" providerId="ADAL" clId="{5D4FE13F-FB70-42B2-867E-D9453ADDD1C8}" dt="2022-05-03T00:45:28.658" v="556" actId="47"/>
        <pc:sldMkLst>
          <pc:docMk/>
          <pc:sldMk cId="3680944623" sldId="323"/>
        </pc:sldMkLst>
        <pc:spChg chg="add del">
          <ac:chgData name="Lukas Wallrich (Staff)" userId="74c9ee81-4c0d-413a-a571-5c8398ac27a1" providerId="ADAL" clId="{5D4FE13F-FB70-42B2-867E-D9453ADDD1C8}" dt="2022-05-01T13:19:53.647" v="538" actId="478"/>
          <ac:spMkLst>
            <pc:docMk/>
            <pc:sldMk cId="3680944623" sldId="323"/>
            <ac:spMk id="13" creationId="{8F7AC34F-2C3F-4512-94FA-D1F7CE90E094}"/>
          </ac:spMkLst>
        </pc:spChg>
        <pc:spChg chg="mod">
          <ac:chgData name="Lukas Wallrich (Staff)" userId="74c9ee81-4c0d-413a-a571-5c8398ac27a1" providerId="ADAL" clId="{5D4FE13F-FB70-42B2-867E-D9453ADDD1C8}" dt="2022-05-01T13:17:36.862" v="344" actId="20577"/>
          <ac:spMkLst>
            <pc:docMk/>
            <pc:sldMk cId="3680944623" sldId="323"/>
            <ac:spMk id="928" creationId="{00000000-0000-0000-0000-000000000000}"/>
          </ac:spMkLst>
        </pc:spChg>
        <pc:spChg chg="mod">
          <ac:chgData name="Lukas Wallrich (Staff)" userId="74c9ee81-4c0d-413a-a571-5c8398ac27a1" providerId="ADAL" clId="{5D4FE13F-FB70-42B2-867E-D9453ADDD1C8}" dt="2022-05-01T13:19:49.491" v="536" actId="20577"/>
          <ac:spMkLst>
            <pc:docMk/>
            <pc:sldMk cId="3680944623" sldId="323"/>
            <ac:spMk id="929" creationId="{00000000-0000-0000-0000-000000000000}"/>
          </ac:spMkLst>
        </pc:spChg>
        <pc:picChg chg="add mod">
          <ac:chgData name="Lukas Wallrich (Staff)" userId="74c9ee81-4c0d-413a-a571-5c8398ac27a1" providerId="ADAL" clId="{5D4FE13F-FB70-42B2-867E-D9453ADDD1C8}" dt="2022-05-01T13:20:20.708" v="542" actId="1076"/>
          <ac:picMkLst>
            <pc:docMk/>
            <pc:sldMk cId="3680944623" sldId="323"/>
            <ac:picMk id="4" creationId="{E7C2F44F-DA68-45C9-9878-CB699B8D7B94}"/>
          </ac:picMkLst>
        </pc:picChg>
        <pc:picChg chg="del">
          <ac:chgData name="Lukas Wallrich (Staff)" userId="74c9ee81-4c0d-413a-a571-5c8398ac27a1" providerId="ADAL" clId="{5D4FE13F-FB70-42B2-867E-D9453ADDD1C8}" dt="2022-05-01T13:18:22.365" v="395" actId="478"/>
          <ac:picMkLst>
            <pc:docMk/>
            <pc:sldMk cId="3680944623" sldId="323"/>
            <ac:picMk id="10" creationId="{AC4B6ECB-11FE-402C-A60A-62B29989D551}"/>
          </ac:picMkLst>
        </pc:picChg>
        <pc:picChg chg="add mod">
          <ac:chgData name="Lukas Wallrich (Staff)" userId="74c9ee81-4c0d-413a-a571-5c8398ac27a1" providerId="ADAL" clId="{5D4FE13F-FB70-42B2-867E-D9453ADDD1C8}" dt="2022-05-01T13:18:30.171" v="399" actId="1076"/>
          <ac:picMkLst>
            <pc:docMk/>
            <pc:sldMk cId="3680944623" sldId="323"/>
            <ac:picMk id="1026" creationId="{E9764803-320D-4764-8F67-CDADF18428CF}"/>
          </ac:picMkLst>
        </pc:picChg>
      </pc:sldChg>
      <pc:sldChg chg="del">
        <pc:chgData name="Lukas Wallrich (Staff)" userId="74c9ee81-4c0d-413a-a571-5c8398ac27a1" providerId="ADAL" clId="{5D4FE13F-FB70-42B2-867E-D9453ADDD1C8}" dt="2022-05-01T13:16:09.606" v="330" actId="47"/>
        <pc:sldMkLst>
          <pc:docMk/>
          <pc:sldMk cId="2844483814" sldId="324"/>
        </pc:sldMkLst>
      </pc:sldChg>
      <pc:sldChg chg="del">
        <pc:chgData name="Lukas Wallrich (Staff)" userId="74c9ee81-4c0d-413a-a571-5c8398ac27a1" providerId="ADAL" clId="{5D4FE13F-FB70-42B2-867E-D9453ADDD1C8}" dt="2022-05-01T13:16:09.606" v="330" actId="47"/>
        <pc:sldMkLst>
          <pc:docMk/>
          <pc:sldMk cId="90126886" sldId="325"/>
        </pc:sldMkLst>
      </pc:sldChg>
      <pc:sldChg chg="del">
        <pc:chgData name="Lukas Wallrich (Staff)" userId="74c9ee81-4c0d-413a-a571-5c8398ac27a1" providerId="ADAL" clId="{5D4FE13F-FB70-42B2-867E-D9453ADDD1C8}" dt="2022-05-01T13:16:09.606" v="330" actId="47"/>
        <pc:sldMkLst>
          <pc:docMk/>
          <pc:sldMk cId="2617231343" sldId="326"/>
        </pc:sldMkLst>
      </pc:sldChg>
      <pc:sldChg chg="del">
        <pc:chgData name="Lukas Wallrich (Staff)" userId="74c9ee81-4c0d-413a-a571-5c8398ac27a1" providerId="ADAL" clId="{5D4FE13F-FB70-42B2-867E-D9453ADDD1C8}" dt="2022-05-01T13:16:09.606" v="330" actId="47"/>
        <pc:sldMkLst>
          <pc:docMk/>
          <pc:sldMk cId="2567962357" sldId="327"/>
        </pc:sldMkLst>
      </pc:sldChg>
      <pc:sldMasterChg chg="delSldLayout">
        <pc:chgData name="Lukas Wallrich (Staff)" userId="74c9ee81-4c0d-413a-a571-5c8398ac27a1" providerId="ADAL" clId="{5D4FE13F-FB70-42B2-867E-D9453ADDD1C8}" dt="2022-05-01T13:16:09.606" v="330" actId="47"/>
        <pc:sldMasterMkLst>
          <pc:docMk/>
          <pc:sldMasterMk cId="0" sldId="2147483648"/>
        </pc:sldMasterMkLst>
        <pc:sldLayoutChg chg="del">
          <pc:chgData name="Lukas Wallrich (Staff)" userId="74c9ee81-4c0d-413a-a571-5c8398ac27a1" providerId="ADAL" clId="{5D4FE13F-FB70-42B2-867E-D9453ADDD1C8}" dt="2022-05-01T13:16:09.606" v="330" actId="47"/>
          <pc:sldLayoutMkLst>
            <pc:docMk/>
            <pc:sldMasterMk cId="0" sldId="2147483648"/>
            <pc:sldLayoutMk cId="0" sldId="2147483652"/>
          </pc:sldLayoutMkLst>
        </pc:sldLayoutChg>
        <pc:sldLayoutChg chg="del">
          <pc:chgData name="Lukas Wallrich (Staff)" userId="74c9ee81-4c0d-413a-a571-5c8398ac27a1" providerId="ADAL" clId="{5D4FE13F-FB70-42B2-867E-D9453ADDD1C8}" dt="2022-04-27T10:37:43.244" v="187" actId="47"/>
          <pc:sldLayoutMkLst>
            <pc:docMk/>
            <pc:sldMasterMk cId="0" sldId="2147483648"/>
            <pc:sldLayoutMk cId="0" sldId="2147483658"/>
          </pc:sldLayoutMkLst>
        </pc:sldLayoutChg>
      </pc:sldMasterChg>
    </pc:docChg>
  </pc:docChgLst>
  <pc:docChgLst>
    <pc:chgData name="Lukas Wallrich (Staff)" userId="74c9ee81-4c0d-413a-a571-5c8398ac27a1" providerId="ADAL" clId="{7EA7841F-5C4A-F54E-BB64-DBB3AD8543A8}"/>
    <pc:docChg chg="delSld modSld">
      <pc:chgData name="Lukas Wallrich (Staff)" userId="74c9ee81-4c0d-413a-a571-5c8398ac27a1" providerId="ADAL" clId="{7EA7841F-5C4A-F54E-BB64-DBB3AD8543A8}" dt="2024-05-14T17:56:53.883" v="41" actId="20577"/>
      <pc:docMkLst>
        <pc:docMk/>
      </pc:docMkLst>
      <pc:sldChg chg="modSp mod">
        <pc:chgData name="Lukas Wallrich (Staff)" userId="74c9ee81-4c0d-413a-a571-5c8398ac27a1" providerId="ADAL" clId="{7EA7841F-5C4A-F54E-BB64-DBB3AD8543A8}" dt="2024-05-14T17:56:53.883" v="41" actId="20577"/>
        <pc:sldMkLst>
          <pc:docMk/>
          <pc:sldMk cId="0" sldId="277"/>
        </pc:sldMkLst>
        <pc:spChg chg="mod">
          <ac:chgData name="Lukas Wallrich (Staff)" userId="74c9ee81-4c0d-413a-a571-5c8398ac27a1" providerId="ADAL" clId="{7EA7841F-5C4A-F54E-BB64-DBB3AD8543A8}" dt="2024-05-14T17:56:27.497" v="32" actId="20577"/>
          <ac:spMkLst>
            <pc:docMk/>
            <pc:sldMk cId="0" sldId="277"/>
            <ac:spMk id="12" creationId="{EA0E65A7-D9B1-413E-A971-3D2F8B520309}"/>
          </ac:spMkLst>
        </pc:spChg>
        <pc:spChg chg="mod">
          <ac:chgData name="Lukas Wallrich (Staff)" userId="74c9ee81-4c0d-413a-a571-5c8398ac27a1" providerId="ADAL" clId="{7EA7841F-5C4A-F54E-BB64-DBB3AD8543A8}" dt="2024-05-14T17:56:46.030" v="37" actId="20577"/>
          <ac:spMkLst>
            <pc:docMk/>
            <pc:sldMk cId="0" sldId="277"/>
            <ac:spMk id="14" creationId="{2264415F-3DF9-445F-9A50-94E00424C37E}"/>
          </ac:spMkLst>
        </pc:spChg>
        <pc:spChg chg="mod">
          <ac:chgData name="Lukas Wallrich (Staff)" userId="74c9ee81-4c0d-413a-a571-5c8398ac27a1" providerId="ADAL" clId="{7EA7841F-5C4A-F54E-BB64-DBB3AD8543A8}" dt="2024-05-14T17:56:53.883" v="41" actId="20577"/>
          <ac:spMkLst>
            <pc:docMk/>
            <pc:sldMk cId="0" sldId="277"/>
            <ac:spMk id="16" creationId="{73CE1064-5C28-4F2A-88B4-54EC7B163748}"/>
          </ac:spMkLst>
        </pc:spChg>
      </pc:sldChg>
      <pc:sldChg chg="modSp mod">
        <pc:chgData name="Lukas Wallrich (Staff)" userId="74c9ee81-4c0d-413a-a571-5c8398ac27a1" providerId="ADAL" clId="{7EA7841F-5C4A-F54E-BB64-DBB3AD8543A8}" dt="2024-05-14T14:24:45.087" v="29" actId="20577"/>
        <pc:sldMkLst>
          <pc:docMk/>
          <pc:sldMk cId="1005910225" sldId="320"/>
        </pc:sldMkLst>
        <pc:spChg chg="mod">
          <ac:chgData name="Lukas Wallrich (Staff)" userId="74c9ee81-4c0d-413a-a571-5c8398ac27a1" providerId="ADAL" clId="{7EA7841F-5C4A-F54E-BB64-DBB3AD8543A8}" dt="2024-05-14T14:24:31.358" v="17" actId="20577"/>
          <ac:spMkLst>
            <pc:docMk/>
            <pc:sldMk cId="1005910225" sldId="320"/>
            <ac:spMk id="4" creationId="{89FE50A6-840F-4316-B746-00C349D89300}"/>
          </ac:spMkLst>
        </pc:spChg>
        <pc:spChg chg="mod">
          <ac:chgData name="Lukas Wallrich (Staff)" userId="74c9ee81-4c0d-413a-a571-5c8398ac27a1" providerId="ADAL" clId="{7EA7841F-5C4A-F54E-BB64-DBB3AD8543A8}" dt="2024-05-14T14:24:45.087" v="29" actId="20577"/>
          <ac:spMkLst>
            <pc:docMk/>
            <pc:sldMk cId="1005910225" sldId="320"/>
            <ac:spMk id="6" creationId="{B5DB0811-A0E1-494D-84E8-7FF7B3893170}"/>
          </ac:spMkLst>
        </pc:spChg>
      </pc:sldChg>
      <pc:sldChg chg="del">
        <pc:chgData name="Lukas Wallrich (Staff)" userId="74c9ee81-4c0d-413a-a571-5c8398ac27a1" providerId="ADAL" clId="{7EA7841F-5C4A-F54E-BB64-DBB3AD8543A8}" dt="2024-05-14T14:26:21.667" v="30" actId="2696"/>
        <pc:sldMkLst>
          <pc:docMk/>
          <pc:sldMk cId="2871846133" sldId="321"/>
        </pc:sldMkLst>
      </pc:sldChg>
      <pc:sldMasterChg chg="delSldLayout">
        <pc:chgData name="Lukas Wallrich (Staff)" userId="74c9ee81-4c0d-413a-a571-5c8398ac27a1" providerId="ADAL" clId="{7EA7841F-5C4A-F54E-BB64-DBB3AD8543A8}" dt="2024-05-14T14:26:21.670" v="31" actId="2696"/>
        <pc:sldMasterMkLst>
          <pc:docMk/>
          <pc:sldMasterMk cId="0" sldId="2147483648"/>
        </pc:sldMasterMkLst>
        <pc:sldLayoutChg chg="del">
          <pc:chgData name="Lukas Wallrich (Staff)" userId="74c9ee81-4c0d-413a-a571-5c8398ac27a1" providerId="ADAL" clId="{7EA7841F-5C4A-F54E-BB64-DBB3AD8543A8}" dt="2024-05-14T14:26:21.670" v="31" actId="2696"/>
          <pc:sldLayoutMkLst>
            <pc:docMk/>
            <pc:sldMasterMk cId="0" sldId="2147483648"/>
            <pc:sldLayoutMk cId="0" sldId="2147483655"/>
          </pc:sldLayoutMkLst>
        </pc:sldLayoutChg>
      </pc:sldMasterChg>
    </pc:docChg>
  </pc:docChgLst>
  <pc:docChgLst>
    <pc:chgData name="Lukas Wallrich (Staff)" userId="74c9ee81-4c0d-413a-a571-5c8398ac27a1" providerId="ADAL" clId="{029ACF86-62C1-F74F-962D-0010DDD733D5}"/>
    <pc:docChg chg="custSel addSld delSld modSld modShowInfo">
      <pc:chgData name="Lukas Wallrich (Staff)" userId="74c9ee81-4c0d-413a-a571-5c8398ac27a1" providerId="ADAL" clId="{029ACF86-62C1-F74F-962D-0010DDD733D5}" dt="2023-03-02T10:07:42.253" v="334" actId="2744"/>
      <pc:docMkLst>
        <pc:docMk/>
      </pc:docMkLst>
      <pc:sldChg chg="modSp mod">
        <pc:chgData name="Lukas Wallrich (Staff)" userId="74c9ee81-4c0d-413a-a571-5c8398ac27a1" providerId="ADAL" clId="{029ACF86-62C1-F74F-962D-0010DDD733D5}" dt="2023-03-01T18:20:48.371" v="15" actId="20577"/>
        <pc:sldMkLst>
          <pc:docMk/>
          <pc:sldMk cId="0" sldId="258"/>
        </pc:sldMkLst>
        <pc:spChg chg="mod">
          <ac:chgData name="Lukas Wallrich (Staff)" userId="74c9ee81-4c0d-413a-a571-5c8398ac27a1" providerId="ADAL" clId="{029ACF86-62C1-F74F-962D-0010DDD733D5}" dt="2023-03-01T18:20:48.371" v="15" actId="20577"/>
          <ac:spMkLst>
            <pc:docMk/>
            <pc:sldMk cId="0" sldId="258"/>
            <ac:spMk id="112" creationId="{00000000-0000-0000-0000-000000000000}"/>
          </ac:spMkLst>
        </pc:spChg>
      </pc:sldChg>
      <pc:sldChg chg="modSp mod">
        <pc:chgData name="Lukas Wallrich (Staff)" userId="74c9ee81-4c0d-413a-a571-5c8398ac27a1" providerId="ADAL" clId="{029ACF86-62C1-F74F-962D-0010DDD733D5}" dt="2023-03-01T20:44:43.036" v="333" actId="20577"/>
        <pc:sldMkLst>
          <pc:docMk/>
          <pc:sldMk cId="0" sldId="277"/>
        </pc:sldMkLst>
        <pc:spChg chg="mod">
          <ac:chgData name="Lukas Wallrich (Staff)" userId="74c9ee81-4c0d-413a-a571-5c8398ac27a1" providerId="ADAL" clId="{029ACF86-62C1-F74F-962D-0010DDD733D5}" dt="2023-03-01T20:44:06.992" v="308" actId="20577"/>
          <ac:spMkLst>
            <pc:docMk/>
            <pc:sldMk cId="0" sldId="277"/>
            <ac:spMk id="6" creationId="{94A5B89B-BC18-4805-BDB6-1BDA59C6362C}"/>
          </ac:spMkLst>
        </pc:spChg>
        <pc:spChg chg="mod">
          <ac:chgData name="Lukas Wallrich (Staff)" userId="74c9ee81-4c0d-413a-a571-5c8398ac27a1" providerId="ADAL" clId="{029ACF86-62C1-F74F-962D-0010DDD733D5}" dt="2023-03-01T20:44:43.036" v="333" actId="20577"/>
          <ac:spMkLst>
            <pc:docMk/>
            <pc:sldMk cId="0" sldId="277"/>
            <ac:spMk id="8" creationId="{CD5C6470-FA6D-4BD4-80BF-83CD1B71871A}"/>
          </ac:spMkLst>
        </pc:spChg>
        <pc:spChg chg="mod">
          <ac:chgData name="Lukas Wallrich (Staff)" userId="74c9ee81-4c0d-413a-a571-5c8398ac27a1" providerId="ADAL" clId="{029ACF86-62C1-F74F-962D-0010DDD733D5}" dt="2023-03-01T20:44:38.199" v="332" actId="20577"/>
          <ac:spMkLst>
            <pc:docMk/>
            <pc:sldMk cId="0" sldId="277"/>
            <ac:spMk id="12" creationId="{EA0E65A7-D9B1-413E-A971-3D2F8B520309}"/>
          </ac:spMkLst>
        </pc:spChg>
      </pc:sldChg>
      <pc:sldChg chg="mod modShow">
        <pc:chgData name="Lukas Wallrich (Staff)" userId="74c9ee81-4c0d-413a-a571-5c8398ac27a1" providerId="ADAL" clId="{029ACF86-62C1-F74F-962D-0010DDD733D5}" dt="2023-03-01T18:21:27.478" v="16" actId="729"/>
        <pc:sldMkLst>
          <pc:docMk/>
          <pc:sldMk cId="0" sldId="314"/>
        </pc:sldMkLst>
      </pc:sldChg>
      <pc:sldChg chg="modSp del mod">
        <pc:chgData name="Lukas Wallrich (Staff)" userId="74c9ee81-4c0d-413a-a571-5c8398ac27a1" providerId="ADAL" clId="{029ACF86-62C1-F74F-962D-0010DDD733D5}" dt="2023-03-01T18:25:31.541" v="106" actId="2696"/>
        <pc:sldMkLst>
          <pc:docMk/>
          <pc:sldMk cId="1551611198" sldId="323"/>
        </pc:sldMkLst>
        <pc:spChg chg="mod">
          <ac:chgData name="Lukas Wallrich (Staff)" userId="74c9ee81-4c0d-413a-a571-5c8398ac27a1" providerId="ADAL" clId="{029ACF86-62C1-F74F-962D-0010DDD733D5}" dt="2023-03-01T18:22:10.627" v="18" actId="20577"/>
          <ac:spMkLst>
            <pc:docMk/>
            <pc:sldMk cId="1551611198" sldId="323"/>
            <ac:spMk id="2" creationId="{0CA0549B-0454-401A-B7CB-D2ECEF585A6E}"/>
          </ac:spMkLst>
        </pc:spChg>
        <pc:spChg chg="mod">
          <ac:chgData name="Lukas Wallrich (Staff)" userId="74c9ee81-4c0d-413a-a571-5c8398ac27a1" providerId="ADAL" clId="{029ACF86-62C1-F74F-962D-0010DDD733D5}" dt="2023-03-01T18:23:27.343" v="90" actId="1076"/>
          <ac:spMkLst>
            <pc:docMk/>
            <pc:sldMk cId="1551611198" sldId="323"/>
            <ac:spMk id="4" creationId="{B6DA017F-54AB-4734-9C57-1FD2ACD0A95D}"/>
          </ac:spMkLst>
        </pc:spChg>
      </pc:sldChg>
      <pc:sldChg chg="modSp add">
        <pc:chgData name="Lukas Wallrich (Staff)" userId="74c9ee81-4c0d-413a-a571-5c8398ac27a1" providerId="ADAL" clId="{029ACF86-62C1-F74F-962D-0010DDD733D5}" dt="2023-03-01T18:24:44.936" v="101" actId="207"/>
        <pc:sldMkLst>
          <pc:docMk/>
          <pc:sldMk cId="1963603785" sldId="324"/>
        </pc:sldMkLst>
        <pc:spChg chg="mod">
          <ac:chgData name="Lukas Wallrich (Staff)" userId="74c9ee81-4c0d-413a-a571-5c8398ac27a1" providerId="ADAL" clId="{029ACF86-62C1-F74F-962D-0010DDD733D5}" dt="2023-03-01T18:24:44.936" v="101" actId="207"/>
          <ac:spMkLst>
            <pc:docMk/>
            <pc:sldMk cId="1963603785" sldId="324"/>
            <ac:spMk id="4" creationId="{B6DA017F-54AB-4734-9C57-1FD2ACD0A95D}"/>
          </ac:spMkLst>
        </pc:spChg>
      </pc:sldChg>
      <pc:sldChg chg="new del">
        <pc:chgData name="Lukas Wallrich (Staff)" userId="74c9ee81-4c0d-413a-a571-5c8398ac27a1" providerId="ADAL" clId="{029ACF86-62C1-F74F-962D-0010DDD733D5}" dt="2023-03-01T18:25:20.061" v="104" actId="2696"/>
        <pc:sldMkLst>
          <pc:docMk/>
          <pc:sldMk cId="1321490558" sldId="325"/>
        </pc:sldMkLst>
      </pc:sldChg>
      <pc:sldChg chg="modSp add mod modAnim">
        <pc:chgData name="Lukas Wallrich (Staff)" userId="74c9ee81-4c0d-413a-a571-5c8398ac27a1" providerId="ADAL" clId="{029ACF86-62C1-F74F-962D-0010DDD733D5}" dt="2023-03-01T19:59:03.306" v="299" actId="207"/>
        <pc:sldMkLst>
          <pc:docMk/>
          <pc:sldMk cId="4112864093" sldId="326"/>
        </pc:sldMkLst>
        <pc:spChg chg="mod">
          <ac:chgData name="Lukas Wallrich (Staff)" userId="74c9ee81-4c0d-413a-a571-5c8398ac27a1" providerId="ADAL" clId="{029ACF86-62C1-F74F-962D-0010DDD733D5}" dt="2023-03-01T18:25:23.833" v="105" actId="20577"/>
          <ac:spMkLst>
            <pc:docMk/>
            <pc:sldMk cId="4112864093" sldId="326"/>
            <ac:spMk id="2" creationId="{0CA0549B-0454-401A-B7CB-D2ECEF585A6E}"/>
          </ac:spMkLst>
        </pc:spChg>
        <pc:spChg chg="mod">
          <ac:chgData name="Lukas Wallrich (Staff)" userId="74c9ee81-4c0d-413a-a571-5c8398ac27a1" providerId="ADAL" clId="{029ACF86-62C1-F74F-962D-0010DDD733D5}" dt="2023-03-01T19:59:03.306" v="299" actId="207"/>
          <ac:spMkLst>
            <pc:docMk/>
            <pc:sldMk cId="4112864093" sldId="326"/>
            <ac:spMk id="4" creationId="{B6DA017F-54AB-4734-9C57-1FD2ACD0A95D}"/>
          </ac:spMkLst>
        </pc:spChg>
      </pc:sldChg>
      <pc:sldChg chg="modSp add mod">
        <pc:chgData name="Lukas Wallrich (Staff)" userId="74c9ee81-4c0d-413a-a571-5c8398ac27a1" providerId="ADAL" clId="{029ACF86-62C1-F74F-962D-0010DDD733D5}" dt="2023-03-01T19:59:43.780" v="306" actId="20577"/>
        <pc:sldMkLst>
          <pc:docMk/>
          <pc:sldMk cId="0" sldId="351"/>
        </pc:sldMkLst>
        <pc:spChg chg="mod">
          <ac:chgData name="Lukas Wallrich (Staff)" userId="74c9ee81-4c0d-413a-a571-5c8398ac27a1" providerId="ADAL" clId="{029ACF86-62C1-F74F-962D-0010DDD733D5}" dt="2023-03-01T19:59:43.780" v="306" actId="20577"/>
          <ac:spMkLst>
            <pc:docMk/>
            <pc:sldMk cId="0" sldId="351"/>
            <ac:spMk id="147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7" r:id="rId4"/>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Business School</a:t>
            </a:r>
            <a:b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b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R Training Day 2:</a:t>
            </a:r>
          </a:p>
          <a:p>
            <a:pPr marL="0" marR="0" indent="0" algn="ctr" defTabSz="584200" rtl="0" fontAlgn="auto" latinLnBrk="0" hangingPunct="0">
              <a:lnSpc>
                <a:spcPct val="100000"/>
              </a:lnSpc>
              <a:spcBef>
                <a:spcPts val="0"/>
              </a:spcBef>
              <a:spcAft>
                <a:spcPts val="0"/>
              </a:spcAft>
              <a:buClrTx/>
              <a:buSzTx/>
              <a:buFontTx/>
              <a:buNone/>
              <a:tabLst/>
            </a:pPr>
            <a:r>
              <a:rPr lang="en-US" b="1" dirty="0"/>
              <a:t>Doing research with R</a:t>
            </a: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485" name="Group 485"/>
          <p:cNvGrpSpPr/>
          <p:nvPr/>
        </p:nvGrpSpPr>
        <p:grpSpPr>
          <a:xfrm>
            <a:off x="2041164" y="3525557"/>
            <a:ext cx="7197037" cy="7946321"/>
            <a:chOff x="0" y="0"/>
            <a:chExt cx="7197035" cy="7946320"/>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2" cy="6892095"/>
            <a:chOff x="0" y="0"/>
            <a:chExt cx="10576960" cy="6892093"/>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D8D0-0289-42FA-BDEB-7EB568EE7DE4}"/>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BA8CDD05-A930-4895-8FBD-96EBC3597CF4}"/>
              </a:ext>
            </a:extLst>
          </p:cNvPr>
          <p:cNvSpPr>
            <a:spLocks noGrp="1"/>
          </p:cNvSpPr>
          <p:nvPr>
            <p:ph type="body" sz="half" idx="1"/>
          </p:nvPr>
        </p:nvSpPr>
        <p:spPr/>
        <p:txBody>
          <a:bodyPr/>
          <a:lstStyle/>
          <a:p>
            <a:endParaRPr lang="en-GB"/>
          </a:p>
        </p:txBody>
      </p:sp>
      <p:pic>
        <p:nvPicPr>
          <p:cNvPr id="5" name="Picture 4">
            <a:extLst>
              <a:ext uri="{FF2B5EF4-FFF2-40B4-BE49-F238E27FC236}">
                <a16:creationId xmlns:a16="http://schemas.microsoft.com/office/drawing/2014/main" id="{66416D4D-25B4-48A2-B3A6-9A6F3FA54E77}"/>
              </a:ext>
            </a:extLst>
          </p:cNvPr>
          <p:cNvPicPr>
            <a:picLocks noChangeAspect="1"/>
          </p:cNvPicPr>
          <p:nvPr/>
        </p:nvPicPr>
        <p:blipFill>
          <a:blip r:embed="rId2"/>
          <a:stretch>
            <a:fillRect/>
          </a:stretch>
        </p:blipFill>
        <p:spPr>
          <a:xfrm>
            <a:off x="42863" y="357187"/>
            <a:ext cx="24411477" cy="13001626"/>
          </a:xfrm>
          <a:prstGeom prst="rect">
            <a:avLst/>
          </a:prstGeom>
        </p:spPr>
      </p:pic>
    </p:spTree>
    <p:extLst>
      <p:ext uri="{BB962C8B-B14F-4D97-AF65-F5344CB8AC3E}">
        <p14:creationId xmlns:p14="http://schemas.microsoft.com/office/powerpoint/2010/main" val="18520190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3"/>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13</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49B-0454-401A-B7CB-D2ECEF585A6E}"/>
              </a:ext>
            </a:extLst>
          </p:cNvPr>
          <p:cNvSpPr>
            <a:spLocks noGrp="1"/>
          </p:cNvSpPr>
          <p:nvPr>
            <p:ph type="title"/>
          </p:nvPr>
        </p:nvSpPr>
        <p:spPr/>
        <p:txBody>
          <a:bodyPr/>
          <a:lstStyle/>
          <a:p>
            <a:r>
              <a:rPr lang="en-GB" dirty="0"/>
              <a:t>Reading practice 1</a:t>
            </a:r>
          </a:p>
        </p:txBody>
      </p:sp>
      <p:pic>
        <p:nvPicPr>
          <p:cNvPr id="6" name="Picture 5">
            <a:extLst>
              <a:ext uri="{FF2B5EF4-FFF2-40B4-BE49-F238E27FC236}">
                <a16:creationId xmlns:a16="http://schemas.microsoft.com/office/drawing/2014/main" id="{6FFAB38A-6F1A-4855-B9C0-A4482767386F}"/>
              </a:ext>
            </a:extLst>
          </p:cNvPr>
          <p:cNvPicPr>
            <a:picLocks noChangeAspect="1"/>
          </p:cNvPicPr>
          <p:nvPr/>
        </p:nvPicPr>
        <p:blipFill>
          <a:blip r:embed="rId2"/>
          <a:stretch>
            <a:fillRect/>
          </a:stretch>
        </p:blipFill>
        <p:spPr>
          <a:xfrm>
            <a:off x="4186582" y="3446623"/>
            <a:ext cx="14883146" cy="6483189"/>
          </a:xfrm>
          <a:prstGeom prst="rect">
            <a:avLst/>
          </a:prstGeom>
        </p:spPr>
      </p:pic>
      <p:sp>
        <p:nvSpPr>
          <p:cNvPr id="4" name="Rectangle 1">
            <a:extLst>
              <a:ext uri="{FF2B5EF4-FFF2-40B4-BE49-F238E27FC236}">
                <a16:creationId xmlns:a16="http://schemas.microsoft.com/office/drawing/2014/main" id="{B6DA017F-54AB-4734-9C57-1FD2ACD0A95D}"/>
              </a:ext>
            </a:extLst>
          </p:cNvPr>
          <p:cNvSpPr>
            <a:spLocks noGrp="1" noChangeArrowheads="1"/>
          </p:cNvSpPr>
          <p:nvPr>
            <p:ph type="body" sz="half" idx="1"/>
          </p:nvPr>
        </p:nvSpPr>
        <p:spPr bwMode="auto">
          <a:xfrm>
            <a:off x="1887756" y="6452408"/>
            <a:ext cx="19891926" cy="492442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err="1">
                <a:ln>
                  <a:noFill/>
                </a:ln>
                <a:solidFill>
                  <a:schemeClr val="tx1"/>
                </a:solidFill>
                <a:effectLst/>
                <a:latin typeface="Consolas" panose="020B0609020204030204" pitchFamily="49" charset="0"/>
              </a:rPr>
              <a:t>gapminder</a:t>
            </a:r>
            <a:r>
              <a:rPr kumimoji="0" lang="en-US" altLang="en-US" sz="4000" b="0" i="0" u="none" strike="noStrike" cap="none" normalizeH="0" baseline="0" dirty="0">
                <a:ln>
                  <a:noFill/>
                </a:ln>
                <a:solidFill>
                  <a:schemeClr val="tx1"/>
                </a:solidFill>
                <a:effectLst/>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%&gt;%</a:t>
            </a:r>
            <a:r>
              <a:rPr kumimoji="0" lang="en-US" altLang="en-US" sz="4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filter</a:t>
            </a:r>
            <a:r>
              <a:rPr kumimoji="0" lang="en-US" altLang="en-US" sz="4000" b="0" i="0" u="none" strike="noStrike" cap="none" normalizeH="0" baseline="0" dirty="0">
                <a:ln>
                  <a:noFill/>
                </a:ln>
                <a:solidFill>
                  <a:schemeClr val="tx1"/>
                </a:solidFill>
                <a:effectLst/>
                <a:latin typeface="Consolas" panose="020B0609020204030204" pitchFamily="49" charset="0"/>
              </a:rPr>
              <a:t>(year == 2010)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mutate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gdp_per_cap</a:t>
            </a:r>
            <a:r>
              <a:rPr kumimoji="0" lang="en-US" altLang="en-US" sz="4000" b="0" i="0" u="none" strike="noStrike" cap="none" normalizeH="0" baseline="0" dirty="0">
                <a:ln>
                  <a:noFill/>
                </a:ln>
                <a:solidFill>
                  <a:schemeClr val="tx1"/>
                </a:solidFill>
                <a:effectLst/>
                <a:latin typeface="Consolas" panose="020B0609020204030204" pitchFamily="49" charset="0"/>
              </a:rPr>
              <a:t> = </a:t>
            </a:r>
            <a:r>
              <a:rPr kumimoji="0" lang="en-US" altLang="en-US" sz="4000" b="0" i="0" u="none" strike="noStrike" cap="none" normalizeH="0" baseline="0" dirty="0" err="1">
                <a:ln>
                  <a:noFill/>
                </a:ln>
                <a:solidFill>
                  <a:schemeClr val="tx1"/>
                </a:solidFill>
                <a:effectLst/>
                <a:latin typeface="Consolas" panose="020B0609020204030204" pitchFamily="49" charset="0"/>
              </a:rPr>
              <a:t>gdp</a:t>
            </a:r>
            <a:r>
              <a:rPr kumimoji="0" lang="en-US" altLang="en-US" sz="4000" b="0" i="0" u="none" strike="noStrike" cap="none" normalizeH="0" baseline="0" dirty="0">
                <a:ln>
                  <a:noFill/>
                </a:ln>
                <a:solidFill>
                  <a:schemeClr val="tx1"/>
                </a:solidFill>
                <a:effectLst/>
                <a:latin typeface="Consolas" panose="020B0609020204030204" pitchFamily="49" charset="0"/>
              </a:rPr>
              <a:t>/population)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tx1"/>
                </a:solidFill>
                <a:effectLst/>
                <a:latin typeface="Consolas" panose="020B0609020204030204" pitchFamily="49" charset="0"/>
              </a:rPr>
              <a:t>filter</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a:ln>
                  <a:noFill/>
                </a:ln>
                <a:solidFill>
                  <a:schemeClr val="accent1">
                    <a:lumMod val="50000"/>
                  </a:schemeClr>
                </a:solidFill>
                <a:effectLst/>
                <a:latin typeface="Consolas" panose="020B0609020204030204" pitchFamily="49" charset="0"/>
              </a:rPr>
              <a:t>!</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is.na</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gdp_per_cap</a:t>
            </a:r>
            <a:r>
              <a:rPr kumimoji="0" lang="en-US" altLang="en-US" sz="4000" b="0" i="0" u="none" strike="noStrike" cap="none" normalizeH="0" baseline="0" dirty="0">
                <a:ln>
                  <a:noFill/>
                </a:ln>
                <a:solidFill>
                  <a:schemeClr val="tx1"/>
                </a:solidFill>
                <a:effectLst/>
                <a:latin typeface="Consolas" panose="020B0609020204030204" pitchFamily="49" charset="0"/>
              </a:rPr>
              <a:t>)) %&gt;% </a:t>
            </a:r>
            <a:endParaRPr kumimoji="0" lang="en-US" altLang="en-US" sz="4000" b="0" i="1"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i="1" dirty="0">
                <a:solidFill>
                  <a:schemeClr val="tx1"/>
                </a:solidFill>
                <a:latin typeface="Consolas" panose="020B0609020204030204" pitchFamily="49" charset="0"/>
              </a:rPr>
              <a:t>	</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group_by</a:t>
            </a:r>
            <a:r>
              <a:rPr kumimoji="0" lang="en-US" altLang="en-US" sz="4000" b="0" i="0" u="none" strike="noStrike" cap="none" normalizeH="0" baseline="0" dirty="0">
                <a:ln>
                  <a:noFill/>
                </a:ln>
                <a:solidFill>
                  <a:schemeClr val="tx1"/>
                </a:solidFill>
                <a:effectLst/>
                <a:latin typeface="Consolas" panose="020B0609020204030204" pitchFamily="49" charset="0"/>
              </a:rPr>
              <a:t>(continent) %&gt;% </a:t>
            </a:r>
            <a:endParaRPr kumimoji="0" lang="en-US" altLang="en-US" sz="4000" b="0" i="1" u="none" strike="noStrike" cap="none" normalizeH="0" baseline="0" dirty="0">
              <a:ln>
                <a:noFill/>
              </a:ln>
              <a:solidFill>
                <a:schemeClr val="tx1"/>
              </a:solidFill>
              <a:effectLst/>
              <a:latin typeface="Consolas" panose="020B0609020204030204" pitchFamily="49" charset="0"/>
            </a:endParaRPr>
          </a:p>
          <a:p>
            <a:pPr lvl="0" indent="0" defTabSz="914400" rtl="0" eaLnBrk="0" fontAlgn="base" hangingPunct="0">
              <a:spcBef>
                <a:spcPct val="0"/>
              </a:spcBef>
              <a:spcAft>
                <a:spcPct val="0"/>
              </a:spcAft>
            </a:pPr>
            <a:r>
              <a:rPr lang="en-US" altLang="en-US" sz="4000" i="1" dirty="0">
                <a:solidFill>
                  <a:schemeClr val="tx1"/>
                </a:solidFill>
                <a:latin typeface="Consolas" panose="020B0609020204030204" pitchFamily="49" charset="0"/>
              </a:rPr>
              <a:t>	</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summarise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avg_gdp</a:t>
            </a:r>
            <a:r>
              <a:rPr lang="en-US" altLang="en-US" sz="4000" dirty="0" err="1">
                <a:solidFill>
                  <a:schemeClr val="tx1"/>
                </a:solidFill>
                <a:latin typeface="Consolas" panose="020B0609020204030204" pitchFamily="49" charset="0"/>
              </a:rPr>
              <a:t>_per_cap_</a:t>
            </a:r>
            <a:r>
              <a:rPr kumimoji="0" lang="en-US" altLang="en-US" sz="4000" b="0" i="0" u="none" strike="noStrike" cap="none" normalizeH="0" baseline="0" dirty="0" err="1">
                <a:ln>
                  <a:noFill/>
                </a:ln>
                <a:solidFill>
                  <a:schemeClr val="tx1"/>
                </a:solidFill>
                <a:effectLst/>
                <a:latin typeface="Consolas" panose="020B0609020204030204" pitchFamily="49" charset="0"/>
              </a:rPr>
              <a:t>nations</a:t>
            </a:r>
            <a:r>
              <a:rPr kumimoji="0" lang="en-US" altLang="en-US" sz="4000" b="0" i="0" u="none" strike="noStrike" cap="none" normalizeH="0" baseline="0" dirty="0">
                <a:ln>
                  <a:noFill/>
                </a:ln>
                <a:solidFill>
                  <a:schemeClr val="tx1"/>
                </a:solidFill>
                <a:effectLst/>
                <a:latin typeface="Consolas" panose="020B0609020204030204" pitchFamily="49" charset="0"/>
              </a:rPr>
              <a:t> = </a:t>
            </a:r>
            <a:r>
              <a:rPr kumimoji="0" lang="en-US" altLang="en-US" sz="4000" b="1" i="0" u="none" strike="noStrike" cap="none" normalizeH="0" baseline="0" dirty="0">
                <a:ln>
                  <a:noFill/>
                </a:ln>
                <a:solidFill>
                  <a:schemeClr val="tx1"/>
                </a:solidFill>
                <a:effectLst/>
                <a:latin typeface="Consolas" panose="020B0609020204030204" pitchFamily="49" charset="0"/>
              </a:rPr>
              <a:t>mean</a:t>
            </a:r>
            <a:r>
              <a:rPr lang="en-US" altLang="en-US" sz="4000" dirty="0">
                <a:solidFill>
                  <a:schemeClr val="tx1"/>
                </a:solidFill>
                <a:latin typeface="Consolas" panose="020B0609020204030204" pitchFamily="49" charset="0"/>
              </a:rPr>
              <a:t>(</a:t>
            </a:r>
            <a:r>
              <a:rPr lang="en-US" altLang="en-US" sz="4000" dirty="0" err="1">
                <a:solidFill>
                  <a:schemeClr val="tx1"/>
                </a:solidFill>
                <a:latin typeface="Consolas" panose="020B0609020204030204" pitchFamily="49" charset="0"/>
              </a:rPr>
              <a:t>gdp_per_cap</a:t>
            </a:r>
            <a:r>
              <a:rPr lang="en-US" altLang="en-US" sz="4000" dirty="0">
                <a:solidFill>
                  <a:schemeClr val="tx1"/>
                </a:solidFill>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Consolas" panose="020B0609020204030204" pitchFamily="49" charset="0"/>
            </a:endParaRP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dirty="0" err="1">
                <a:solidFill>
                  <a:schemeClr val="tx1"/>
                </a:solidFill>
                <a:latin typeface="Consolas" panose="020B0609020204030204" pitchFamily="49" charset="0"/>
              </a:rPr>
              <a:t>avg_gdp_per_cap_people</a:t>
            </a:r>
            <a:r>
              <a:rPr lang="en-US" altLang="en-US" sz="4000" dirty="0">
                <a:solidFill>
                  <a:schemeClr val="tx1"/>
                </a:solidFill>
                <a:latin typeface="Consolas" panose="020B0609020204030204" pitchFamily="49" charset="0"/>
              </a:rPr>
              <a:t> </a:t>
            </a:r>
            <a:r>
              <a:rPr kumimoji="0" lang="en-US" altLang="en-US" sz="4000" b="0" i="0" u="none" strike="noStrike" cap="none" normalizeH="0" baseline="0" dirty="0">
                <a:ln>
                  <a:noFill/>
                </a:ln>
                <a:solidFill>
                  <a:schemeClr val="tx1"/>
                </a:solidFill>
                <a:effectLst/>
                <a:latin typeface="Consolas" panose="020B0609020204030204" pitchFamily="49" charset="0"/>
              </a:rPr>
              <a:t>= </a:t>
            </a:r>
            <a:r>
              <a:rPr kumimoji="0" lang="en-US" altLang="en-US" sz="4000" b="1" i="0" u="none" strike="noStrike" cap="none" normalizeH="0" baseline="0" dirty="0">
                <a:ln>
                  <a:noFill/>
                </a:ln>
                <a:solidFill>
                  <a:schemeClr val="tx1"/>
                </a:solidFill>
                <a:effectLst/>
                <a:latin typeface="Consolas" panose="020B0609020204030204" pitchFamily="49" charset="0"/>
              </a:rPr>
              <a:t>sum</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1" i="0" u="none" strike="noStrike" cap="none" normalizeH="0" baseline="0" dirty="0">
                <a:ln>
                  <a:noFill/>
                </a:ln>
                <a:solidFill>
                  <a:schemeClr val="tx1"/>
                </a:solidFill>
                <a:effectLst/>
                <a:latin typeface="Consolas" panose="020B0609020204030204" pitchFamily="49" charset="0"/>
              </a:rPr>
              <a:t>sum</a:t>
            </a:r>
            <a:r>
              <a:rPr kumimoji="0" lang="en-US" altLang="en-US" sz="4000" b="0" i="0" u="none" strike="noStrike" cap="none" normalizeH="0" baseline="0" dirty="0">
                <a:ln>
                  <a:noFill/>
                </a:ln>
                <a:solidFill>
                  <a:schemeClr val="tx1"/>
                </a:solidFill>
                <a:effectLst/>
                <a:latin typeface="Consolas" panose="020B0609020204030204" pitchFamily="49" charset="0"/>
              </a:rPr>
              <a:t>(population)) %&gt;%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arrange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desc</a:t>
            </a:r>
            <a:r>
              <a:rPr kumimoji="0" lang="en-US" altLang="en-US" sz="4000" b="0" i="0" u="none" strike="noStrike" cap="none" normalizeH="0" baseline="0" dirty="0">
                <a:ln>
                  <a:noFill/>
                </a:ln>
                <a:solidFill>
                  <a:schemeClr val="tx1"/>
                </a:solidFill>
                <a:effectLst/>
                <a:latin typeface="Consolas" panose="020B0609020204030204" pitchFamily="49" charset="0"/>
              </a:rPr>
              <a:t>(</a:t>
            </a:r>
            <a:r>
              <a:rPr lang="en-US" altLang="en-US" sz="4000" dirty="0" err="1">
                <a:solidFill>
                  <a:schemeClr val="tx1"/>
                </a:solidFill>
                <a:latin typeface="Consolas" panose="020B0609020204030204" pitchFamily="49" charset="0"/>
              </a:rPr>
              <a:t>avg_gdp_per_cap_nations</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6037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49B-0454-401A-B7CB-D2ECEF585A6E}"/>
              </a:ext>
            </a:extLst>
          </p:cNvPr>
          <p:cNvSpPr>
            <a:spLocks noGrp="1"/>
          </p:cNvSpPr>
          <p:nvPr>
            <p:ph type="title"/>
          </p:nvPr>
        </p:nvSpPr>
        <p:spPr/>
        <p:txBody>
          <a:bodyPr/>
          <a:lstStyle/>
          <a:p>
            <a:r>
              <a:rPr lang="en-GB" dirty="0"/>
              <a:t>Reading practice 2</a:t>
            </a:r>
          </a:p>
        </p:txBody>
      </p:sp>
      <p:pic>
        <p:nvPicPr>
          <p:cNvPr id="6" name="Picture 5">
            <a:extLst>
              <a:ext uri="{FF2B5EF4-FFF2-40B4-BE49-F238E27FC236}">
                <a16:creationId xmlns:a16="http://schemas.microsoft.com/office/drawing/2014/main" id="{6FFAB38A-6F1A-4855-B9C0-A4482767386F}"/>
              </a:ext>
            </a:extLst>
          </p:cNvPr>
          <p:cNvPicPr>
            <a:picLocks noChangeAspect="1"/>
          </p:cNvPicPr>
          <p:nvPr/>
        </p:nvPicPr>
        <p:blipFill>
          <a:blip r:embed="rId2"/>
          <a:stretch>
            <a:fillRect/>
          </a:stretch>
        </p:blipFill>
        <p:spPr>
          <a:xfrm>
            <a:off x="4186582" y="3446623"/>
            <a:ext cx="14883146" cy="6483189"/>
          </a:xfrm>
          <a:prstGeom prst="rect">
            <a:avLst/>
          </a:prstGeom>
        </p:spPr>
      </p:pic>
      <p:sp>
        <p:nvSpPr>
          <p:cNvPr id="4" name="Rectangle 1">
            <a:extLst>
              <a:ext uri="{FF2B5EF4-FFF2-40B4-BE49-F238E27FC236}">
                <a16:creationId xmlns:a16="http://schemas.microsoft.com/office/drawing/2014/main" id="{B6DA017F-54AB-4734-9C57-1FD2ACD0A95D}"/>
              </a:ext>
            </a:extLst>
          </p:cNvPr>
          <p:cNvSpPr>
            <a:spLocks noGrp="1" noChangeArrowheads="1"/>
          </p:cNvSpPr>
          <p:nvPr>
            <p:ph type="body" sz="half" idx="1"/>
          </p:nvPr>
        </p:nvSpPr>
        <p:spPr bwMode="auto">
          <a:xfrm>
            <a:off x="1887755" y="6452409"/>
            <a:ext cx="20587233" cy="492442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indent="0" defTabSz="914400" rtl="0" eaLnBrk="0" fontAlgn="base" hangingPunct="0">
              <a:spcBef>
                <a:spcPct val="0"/>
              </a:spcBef>
              <a:spcAft>
                <a:spcPct val="0"/>
              </a:spcAft>
            </a:pPr>
            <a:r>
              <a:rPr lang="en-US" altLang="en-US" sz="4000" dirty="0" err="1">
                <a:solidFill>
                  <a:schemeClr val="tx1"/>
                </a:solidFill>
                <a:latin typeface="Consolas" panose="020B0609020204030204" pitchFamily="49" charset="0"/>
              </a:rPr>
              <a:t>gapminder</a:t>
            </a:r>
            <a:r>
              <a:rPr lang="en-US" altLang="en-US" sz="4000" dirty="0">
                <a:solidFill>
                  <a:schemeClr val="tx1"/>
                </a:solidFill>
                <a:latin typeface="Consolas" panose="020B0609020204030204" pitchFamily="49" charset="0"/>
              </a:rPr>
              <a:t> %&gt;%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filter(year </a:t>
            </a:r>
            <a:r>
              <a:rPr lang="en-US" altLang="en-US" sz="4000" b="1" dirty="0">
                <a:solidFill>
                  <a:schemeClr val="accent1">
                    <a:lumMod val="50000"/>
                  </a:schemeClr>
                </a:solidFill>
                <a:latin typeface="Consolas" panose="020B0609020204030204" pitchFamily="49" charset="0"/>
              </a:rPr>
              <a:t>%in% </a:t>
            </a:r>
            <a:r>
              <a:rPr lang="en-US" altLang="en-US" sz="4000" dirty="0">
                <a:solidFill>
                  <a:schemeClr val="tx1"/>
                </a:solidFill>
                <a:latin typeface="Consolas" panose="020B0609020204030204" pitchFamily="49" charset="0"/>
              </a:rPr>
              <a:t>c(1960, 1980, 2000, 2010)) %&gt;%</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chemeClr val="accent1">
                    <a:lumMod val="50000"/>
                  </a:schemeClr>
                </a:solidFill>
                <a:latin typeface="Consolas" panose="020B0609020204030204" pitchFamily="49" charset="0"/>
              </a:rPr>
              <a:t>ggplot</a:t>
            </a:r>
            <a:r>
              <a:rPr lang="en-US" altLang="en-US" sz="4000" dirty="0">
                <a:solidFill>
                  <a:schemeClr val="tx1"/>
                </a:solidFill>
                <a:latin typeface="Consolas" panose="020B0609020204030204" pitchFamily="49" charset="0"/>
              </a:rPr>
              <a:t>(</a:t>
            </a:r>
            <a:r>
              <a:rPr lang="en-US" altLang="en-US" sz="4000" b="1" dirty="0" err="1">
                <a:solidFill>
                  <a:schemeClr val="accent1">
                    <a:lumMod val="50000"/>
                  </a:schemeClr>
                </a:solidFill>
                <a:latin typeface="Consolas" panose="020B0609020204030204" pitchFamily="49" charset="0"/>
              </a:rPr>
              <a:t>aes</a:t>
            </a:r>
            <a:r>
              <a:rPr lang="en-US" altLang="en-US" sz="4000" dirty="0">
                <a:solidFill>
                  <a:schemeClr val="tx1"/>
                </a:solidFill>
                <a:latin typeface="Consolas" panose="020B0609020204030204" pitchFamily="49" charset="0"/>
              </a:rPr>
              <a:t>(x = </a:t>
            </a:r>
            <a:r>
              <a:rPr lang="en-US" altLang="en-US" sz="4000" dirty="0" err="1">
                <a:solidFill>
                  <a:schemeClr val="tx1"/>
                </a:solidFill>
                <a:latin typeface="Consolas" panose="020B0609020204030204" pitchFamily="49" charset="0"/>
              </a:rPr>
              <a:t>gdp_per_capita</a:t>
            </a:r>
            <a:r>
              <a:rPr lang="en-US" altLang="en-US" sz="4000" dirty="0">
                <a:solidFill>
                  <a:schemeClr val="tx1"/>
                </a:solidFill>
                <a:latin typeface="Consolas" panose="020B0609020204030204" pitchFamily="49" charset="0"/>
              </a:rPr>
              <a:t>, y = </a:t>
            </a:r>
            <a:r>
              <a:rPr lang="en-US" altLang="en-US" sz="4000" dirty="0" err="1">
                <a:solidFill>
                  <a:schemeClr val="tx1"/>
                </a:solidFill>
                <a:latin typeface="Consolas" panose="020B0609020204030204" pitchFamily="49" charset="0"/>
              </a:rPr>
              <a:t>life_expectancy</a:t>
            </a:r>
            <a:r>
              <a:rPr lang="en-US" altLang="en-US" sz="4000" dirty="0">
                <a:solidFill>
                  <a:schemeClr val="tx1"/>
                </a:solidFill>
                <a:latin typeface="Consolas" panose="020B0609020204030204" pitchFamily="49" charset="0"/>
              </a:rPr>
              <a: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color = continent, size = population))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chemeClr val="accent1">
                    <a:lumMod val="50000"/>
                  </a:schemeClr>
                </a:solidFill>
                <a:latin typeface="Consolas" panose="020B0609020204030204" pitchFamily="49" charset="0"/>
              </a:rPr>
              <a:t>geom_point</a:t>
            </a:r>
            <a:r>
              <a:rPr lang="en-US" altLang="en-US" sz="4000" dirty="0">
                <a:solidFill>
                  <a:schemeClr val="tx1"/>
                </a:solidFill>
                <a:latin typeface="Consolas" panose="020B0609020204030204" pitchFamily="49" charset="0"/>
              </a:rPr>
              <a:t>() + </a:t>
            </a:r>
            <a:r>
              <a:rPr lang="en-US" altLang="en-US" sz="4000" b="1" dirty="0" err="1">
                <a:solidFill>
                  <a:srgbClr val="002060"/>
                </a:solidFill>
                <a:latin typeface="Consolas" panose="020B0609020204030204" pitchFamily="49" charset="0"/>
              </a:rPr>
              <a:t>geom_smooth</a:t>
            </a:r>
            <a:r>
              <a:rPr lang="en-US" altLang="en-US" sz="4000" dirty="0">
                <a:solidFill>
                  <a:schemeClr val="tx1"/>
                </a:solidFill>
                <a:latin typeface="Consolas" panose="020B0609020204030204" pitchFamily="49" charset="0"/>
              </a:rPr>
              <a:t>(</a:t>
            </a:r>
            <a:r>
              <a:rPr lang="en-US" altLang="en-US" sz="4000" dirty="0" err="1">
                <a:solidFill>
                  <a:schemeClr val="tx1"/>
                </a:solidFill>
                <a:latin typeface="Consolas" panose="020B0609020204030204" pitchFamily="49" charset="0"/>
              </a:rPr>
              <a:t>aes</a:t>
            </a:r>
            <a:r>
              <a:rPr lang="en-US" altLang="en-US" sz="4000" dirty="0">
                <a:solidFill>
                  <a:schemeClr val="tx1"/>
                </a:solidFill>
                <a:latin typeface="Consolas" panose="020B0609020204030204" pitchFamily="49" charset="0"/>
              </a:rPr>
              <a:t>(color = </a:t>
            </a:r>
            <a:r>
              <a:rPr lang="en-US" altLang="en-US" sz="4000" b="1" dirty="0">
                <a:solidFill>
                  <a:srgbClr val="002060"/>
                </a:solidFill>
                <a:latin typeface="Consolas" panose="020B0609020204030204" pitchFamily="49" charset="0"/>
              </a:rPr>
              <a:t>NA</a:t>
            </a:r>
            <a:r>
              <a:rPr lang="en-US" altLang="en-US" sz="4000" dirty="0">
                <a:solidFill>
                  <a:schemeClr val="tx1"/>
                </a:solidFill>
                <a:latin typeface="Consolas" panose="020B0609020204030204" pitchFamily="49" charset="0"/>
              </a:rPr>
              <a:t>, size = NA))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rgbClr val="002060"/>
                </a:solidFill>
                <a:latin typeface="Consolas" panose="020B0609020204030204" pitchFamily="49" charset="0"/>
              </a:rPr>
              <a:t>facet_wrap</a:t>
            </a:r>
            <a:r>
              <a:rPr lang="en-US" altLang="en-US" sz="4000" dirty="0">
                <a:solidFill>
                  <a:schemeClr val="tx1"/>
                </a:solidFill>
                <a:latin typeface="Consolas" panose="020B0609020204030204" pitchFamily="49" charset="0"/>
              </a:rPr>
              <a:t>(vars(year)) + </a:t>
            </a:r>
            <a:r>
              <a:rPr lang="en-US" altLang="en-US" sz="4000" b="1" dirty="0" err="1">
                <a:solidFill>
                  <a:srgbClr val="002060"/>
                </a:solidFill>
                <a:latin typeface="Consolas" panose="020B0609020204030204" pitchFamily="49" charset="0"/>
              </a:rPr>
              <a:t>theme_bw</a:t>
            </a:r>
            <a:r>
              <a:rPr lang="en-US" altLang="en-US" sz="4000" dirty="0">
                <a:solidFill>
                  <a:schemeClr val="tx1"/>
                </a:solidFill>
                <a:latin typeface="Consolas" panose="020B0609020204030204" pitchFamily="49" charset="0"/>
              </a:rPr>
              <a:t>()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a:solidFill>
                  <a:srgbClr val="002060"/>
                </a:solidFill>
                <a:latin typeface="Consolas" panose="020B0609020204030204" pitchFamily="49" charset="0"/>
              </a:rPr>
              <a:t>labs</a:t>
            </a:r>
            <a:r>
              <a:rPr lang="en-US" altLang="en-US" sz="4000" dirty="0">
                <a:solidFill>
                  <a:schemeClr val="tx1"/>
                </a:solidFill>
                <a:latin typeface="Consolas" panose="020B0609020204030204" pitchFamily="49" charset="0"/>
              </a:rPr>
              <a:t>(title = "The past 50 years: Greater wealth and greater health”,</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x = "GDP per capita (USD/year)”, y = "Life expectancy")</a:t>
            </a:r>
          </a:p>
        </p:txBody>
      </p:sp>
    </p:spTree>
    <p:extLst>
      <p:ext uri="{BB962C8B-B14F-4D97-AF65-F5344CB8AC3E}">
        <p14:creationId xmlns:p14="http://schemas.microsoft.com/office/powerpoint/2010/main" val="41128640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 name="Shape 1472"/>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473" name="Shape 1473"/>
          <p:cNvSpPr txBox="1">
            <a:spLocks noGrp="1"/>
          </p:cNvSpPr>
          <p:nvPr>
            <p:ph type="body" sz="half" idx="4294967295"/>
          </p:nvPr>
        </p:nvSpPr>
        <p:spPr>
          <a:xfrm>
            <a:off x="5038192" y="3465445"/>
            <a:ext cx="14307616"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Open </a:t>
            </a:r>
            <a:r>
              <a:rPr b="1" dirty="0"/>
              <a:t>0</a:t>
            </a:r>
            <a:r>
              <a:rPr lang="en-GB" b="1" dirty="0"/>
              <a:t>2</a:t>
            </a:r>
            <a:r>
              <a:rPr b="1" dirty="0"/>
              <a:t>-</a:t>
            </a:r>
            <a:r>
              <a:rPr lang="en-GB" b="1"/>
              <a:t>Model</a:t>
            </a:r>
            <a:r>
              <a:rPr b="1"/>
              <a:t>-</a:t>
            </a:r>
            <a:r>
              <a:rPr b="1" dirty="0" err="1"/>
              <a:t>Exercises.Rmd</a:t>
            </a:r>
            <a:endParaRPr b="1" dirty="0"/>
          </a:p>
        </p:txBody>
      </p:sp>
      <p:sp>
        <p:nvSpPr>
          <p:cNvPr id="1474" name="Shape 147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a:bodyPr>
          <a:lstStyle/>
          <a:p>
            <a:pPr marL="0" indent="0" defTabSz="584200">
              <a:spcBef>
                <a:spcPts val="2400"/>
              </a:spcBef>
              <a:buSzTx/>
              <a:buNone/>
              <a:defRPr sz="6700">
                <a:solidFill>
                  <a:srgbClr val="005493"/>
                </a:solidFill>
              </a:defRPr>
            </a:pPr>
            <a:r>
              <a:rPr dirty="0"/>
              <a:t>Form </a:t>
            </a:r>
            <a:r>
              <a:rPr lang="en-GB" dirty="0"/>
              <a:t>new </a:t>
            </a:r>
            <a:r>
              <a:rPr dirty="0"/>
              <a:t>groups of </a:t>
            </a:r>
            <a:r>
              <a:rPr lang="en-GB" dirty="0"/>
              <a:t>~</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endParaRPr lang="en-US" dirty="0"/>
          </a:p>
          <a:p>
            <a:pPr marL="1762276" indent="-990599" defTabSz="584200">
              <a:spcBef>
                <a:spcPts val="2400"/>
              </a:spcBef>
              <a:buSzPct val="100000"/>
              <a:buAutoNum type="arabicPeriod"/>
              <a:defRPr sz="6700">
                <a:solidFill>
                  <a:srgbClr val="005493"/>
                </a:solidFill>
              </a:defRPr>
            </a:pPr>
            <a:r>
              <a:rPr lang="en-US" dirty="0"/>
              <a:t>What methods you currently use in quant. research</a:t>
            </a:r>
            <a:endParaRPr dirty="0"/>
          </a:p>
          <a:p>
            <a:pPr marL="1762276" indent="-990599" defTabSz="584200">
              <a:spcBef>
                <a:spcPts val="2400"/>
              </a:spcBef>
              <a:buSzPct val="100000"/>
              <a:buAutoNum type="arabicPeriod"/>
              <a:defRPr sz="6700">
                <a:solidFill>
                  <a:srgbClr val="005493"/>
                </a:solidFill>
              </a:defRPr>
            </a:pPr>
            <a:r>
              <a:rPr dirty="0"/>
              <a:t>What you </a:t>
            </a:r>
            <a:r>
              <a:rPr lang="en-US" dirty="0"/>
              <a:t>remember most from yesterday</a:t>
            </a:r>
            <a:endParaRPr dirty="0"/>
          </a:p>
          <a:p>
            <a:pPr marL="1762276" indent="-990599" defTabSz="584200">
              <a:spcBef>
                <a:spcPts val="2400"/>
              </a:spcBef>
              <a:buSzPct val="100000"/>
              <a:buAutoNum type="arabicPeriod"/>
              <a:defRPr sz="6700">
                <a:solidFill>
                  <a:srgbClr val="005493"/>
                </a:solidFill>
              </a:defRPr>
            </a:pPr>
            <a:r>
              <a:rPr lang="en-US" dirty="0"/>
              <a:t>Your most pressing question for today</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7</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solidFill>
                  <a:schemeClr val="tx1">
                    <a:lumMod val="65000"/>
                    <a:lumOff val="35000"/>
                  </a:schemeClr>
                </a:solidFill>
              </a:rPr>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10:30: </a:t>
            </a:r>
            <a:br>
              <a:rPr lang="en-US" sz="3200" b="0" i="0" kern="1200" baseline="0" dirty="0"/>
            </a:br>
            <a:r>
              <a:rPr lang="en-US" sz="3200" b="1" i="0" kern="1200" baseline="0" dirty="0"/>
              <a:t>Recap</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10:30 – 12:30: </a:t>
            </a:r>
            <a:br>
              <a:rPr lang="en-US" sz="3200" kern="1200" dirty="0"/>
            </a:br>
            <a:r>
              <a:rPr lang="en-US" sz="3200" kern="1200" dirty="0"/>
              <a:t>Run</a:t>
            </a:r>
            <a:br>
              <a:rPr lang="en-US" sz="3200" kern="1200" dirty="0"/>
            </a:br>
            <a:r>
              <a:rPr lang="en-US" sz="3200" b="1" kern="1200" dirty="0"/>
              <a:t>linear models</a:t>
            </a:r>
            <a:endParaRPr lang="en-US" sz="3200" kern="1200" dirty="0"/>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12:30 – 13:15: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13:15 – 15:30: </a:t>
            </a:r>
            <a:br>
              <a:rPr lang="en-GB" sz="3200" b="0" i="0" kern="1200" baseline="0" dirty="0"/>
            </a:br>
            <a:r>
              <a:rPr lang="en-GB" sz="3200" b="1" i="0" kern="1200" baseline="0" dirty="0"/>
              <a:t>Multi-level </a:t>
            </a:r>
            <a:r>
              <a:rPr lang="en-GB" sz="3200" i="0" kern="1200" baseline="0" dirty="0"/>
              <a:t>and </a:t>
            </a:r>
            <a:r>
              <a:rPr lang="en-GB" sz="3200" b="1" i="0" kern="1200" baseline="0" dirty="0"/>
              <a:t>path modelling</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15:30 – 16:00: </a:t>
            </a:r>
            <a:br>
              <a:rPr lang="en-GB" sz="3200" b="0" i="0" kern="1200" baseline="0" dirty="0"/>
            </a:br>
            <a:r>
              <a:rPr lang="en-GB" sz="3200" b="1" i="0" kern="1200" baseline="0" dirty="0"/>
              <a:t>Version control and reproducibility</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498501"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73CE1064-5C28-4F2A-88B4-54EC7B163748}"/>
              </a:ext>
            </a:extLst>
          </p:cNvPr>
          <p:cNvSpPr/>
          <p:nvPr/>
        </p:nvSpPr>
        <p:spPr>
          <a:xfrm>
            <a:off x="1965879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16:00 </a:t>
            </a:r>
            <a:r>
              <a:rPr lang="en-GB" sz="3200" kern="1200"/>
              <a:t>– 16:30</a:t>
            </a:r>
            <a:r>
              <a:rPr lang="en-GB" sz="3200" kern="1200" dirty="0"/>
              <a:t>: </a:t>
            </a:r>
            <a:br>
              <a:rPr lang="en-GB" sz="3200" kern="1200" dirty="0"/>
            </a:b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rPr lang="en-US" dirty="0"/>
              <a:t>Recap</a:t>
            </a:r>
            <a:endParaRPr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TotalTime>
  <Words>1275</Words>
  <Application>Microsoft Macintosh PowerPoint</Application>
  <PresentationFormat>Custom</PresentationFormat>
  <Paragraphs>128</Paragraphs>
  <Slides>17</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Gill Sans</vt:lpstr>
      <vt:lpstr>Helvetica</vt:lpstr>
      <vt:lpstr>Lucida Grande</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practice 1</vt:lpstr>
      <vt:lpstr>Reading practice 2</vt:lpstr>
      <vt:lpstr>Your Turn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cp:lastModifiedBy>
  <cp:revision>2</cp:revision>
  <dcterms:modified xsi:type="dcterms:W3CDTF">2024-05-14T17:56:57Z</dcterms:modified>
</cp:coreProperties>
</file>